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  <p:sldId id="267" r:id="rId13"/>
  </p:sldIdLst>
  <p:sldSz cx="14630400" cy="8229600"/>
  <p:notesSz cx="8229600" cy="14630400"/>
  <p:embeddedFontLst>
    <p:embeddedFont>
      <p:font typeface="Arimo" panose="020B0604020202020204" pitchFamily="34" charset="0"/>
      <p:regular r:id="rId15"/>
    </p:embeddedFont>
    <p:embeddedFont>
      <p:font typeface="Outfit Extra Bold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openxmlformats.org/officeDocument/2006/relationships/font" Target="fonts/font2.fntdata" /><Relationship Id="rId2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font" Target="fonts/font1.fntdata" /><Relationship Id="rId10" Type="http://schemas.openxmlformats.org/officeDocument/2006/relationships/slide" Target="slides/slide9.xml" /><Relationship Id="rId19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notesMaster" Target="notesMasters/notesMaster1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38A93B-2240-6C40-9B28-2BC627CDF726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47786-641B-4C42-98C9-72272E8E4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7713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Relationship Id="rId5" Type="http://schemas.openxmlformats.org/officeDocument/2006/relationships/image" Target="../media/image16.png" /><Relationship Id="rId4" Type="http://schemas.openxmlformats.org/officeDocument/2006/relationships/image" Target="../media/image15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_Kavya/Digital-Portfolio" TargetMode="External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4.Tools" TargetMode="External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9.png" /><Relationship Id="rId5" Type="http://schemas.openxmlformats.org/officeDocument/2006/relationships/image" Target="../media/image8.png" /><Relationship Id="rId4" Type="http://schemas.openxmlformats.org/officeDocument/2006/relationships/image" Target="../media/image7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Relationship Id="rId5" Type="http://schemas.openxmlformats.org/officeDocument/2006/relationships/image" Target="../media/image13.png" /><Relationship Id="rId4" Type="http://schemas.openxmlformats.org/officeDocument/2006/relationships/image" Target="../media/image12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72960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Building Your Digital Identity: The Student Digital Portfolio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3945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Presented by: R. Kavya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Register No: 24131021802522024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Department: BSc Computer Science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0936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College: Knc College for Women / Annamalai University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882" y="602456"/>
            <a:ext cx="10988278" cy="684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Results: A Glimpse into the Digital Portfolio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66882" y="1725335"/>
            <a:ext cx="13096637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Here are some examples and screenshots demonstrating the dynamic capabilities and aesthetic appeal of the digital portfolio. Observe how various projects and skills are elegantly displayed.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502" y="2814042"/>
            <a:ext cx="4243626" cy="4243626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3387" y="2814042"/>
            <a:ext cx="4243626" cy="4243626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2273" y="2814042"/>
            <a:ext cx="4243626" cy="424362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66882" y="7445335"/>
            <a:ext cx="13096637" cy="350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visual presentation speaks volumes, transforming a collection of work into a compelling narrative.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5037"/>
            <a:ext cx="109897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Conclusion: Your Future, Digitally Defined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07444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Student Digital Portfolio provides an indispensable tool for every student, offering a professional, versatile, and accessible platform to narrate their unique academic and professional story. This project empowers students to confidently step into their future, showcasing their full potential.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751302"/>
            <a:ext cx="6407944" cy="2615208"/>
          </a:xfrm>
          <a:prstGeom prst="roundRect">
            <a:avLst>
              <a:gd name="adj" fmla="val 364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3790" y="3751302"/>
            <a:ext cx="60960" cy="2615208"/>
          </a:xfrm>
          <a:prstGeom prst="roundRect">
            <a:avLst>
              <a:gd name="adj" fmla="val 156279"/>
            </a:avLst>
          </a:prstGeom>
          <a:solidFill>
            <a:srgbClr val="5E4CE6"/>
          </a:solidFill>
          <a:ln/>
        </p:spPr>
      </p:sp>
      <p:sp>
        <p:nvSpPr>
          <p:cNvPr id="6" name="Text 4"/>
          <p:cNvSpPr/>
          <p:nvPr/>
        </p:nvSpPr>
        <p:spPr>
          <a:xfrm>
            <a:off x="1112044" y="40085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Takeaways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12044" y="4499015"/>
            <a:ext cx="58323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Enhanced visibility for student achievements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12044" y="4941213"/>
            <a:ext cx="58323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Seamless showcasing of practical skills and projects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12044" y="5383411"/>
            <a:ext cx="58323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professional digital identity for career advancement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8548" y="3751302"/>
            <a:ext cx="6408063" cy="2615208"/>
          </a:xfrm>
          <a:prstGeom prst="roundRect">
            <a:avLst>
              <a:gd name="adj" fmla="val 364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428548" y="3751302"/>
            <a:ext cx="60960" cy="2615208"/>
          </a:xfrm>
          <a:prstGeom prst="roundRect">
            <a:avLst>
              <a:gd name="adj" fmla="val 156279"/>
            </a:avLst>
          </a:prstGeom>
          <a:solidFill>
            <a:srgbClr val="5E4CE6"/>
          </a:solidFill>
          <a:ln/>
        </p:spPr>
      </p:sp>
      <p:sp>
        <p:nvSpPr>
          <p:cNvPr id="12" name="Text 10"/>
          <p:cNvSpPr/>
          <p:nvPr/>
        </p:nvSpPr>
        <p:spPr>
          <a:xfrm>
            <a:off x="7746802" y="40085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Next Steps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746802" y="4499015"/>
            <a:ext cx="58325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Continuous feature enhancements and UI/UX improvements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746802" y="5304115"/>
            <a:ext cx="5832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Integration with academic and professional networks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746802" y="5746313"/>
            <a:ext cx="5832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Community feedback and iterative development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62166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Access the project on </a:t>
            </a:r>
            <a:r>
              <a:rPr lang="en-US" sz="1750" u="sng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for more details and contributions.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2296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02449" y="2355652"/>
            <a:ext cx="7825502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Title</a:t>
            </a:r>
            <a:endParaRPr lang="en-US" sz="6150" dirty="0"/>
          </a:p>
        </p:txBody>
      </p:sp>
      <p:sp>
        <p:nvSpPr>
          <p:cNvPr id="3" name="Text 1"/>
          <p:cNvSpPr/>
          <p:nvPr/>
        </p:nvSpPr>
        <p:spPr>
          <a:xfrm>
            <a:off x="793790" y="3674031"/>
            <a:ext cx="130428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Empowering Student Success Through a Dynamic Digital Portfolio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5148143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project focuses on creating an innovative and comprehensive digital portfolio solution for students, enabling them to effectively showcase their academic achievements, practical skills, and creative projects to a wider audience.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3151" y="349210"/>
            <a:ext cx="6875264" cy="3956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Agenda: Your Roadmap to a Powerful Portfolio</a:t>
            </a:r>
            <a:endParaRPr lang="en-US" sz="2450" dirty="0"/>
          </a:p>
        </p:txBody>
      </p:sp>
      <p:sp>
        <p:nvSpPr>
          <p:cNvPr id="3" name="Shape 1"/>
          <p:cNvSpPr/>
          <p:nvPr/>
        </p:nvSpPr>
        <p:spPr>
          <a:xfrm>
            <a:off x="443151" y="998101"/>
            <a:ext cx="284917" cy="28491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90597" y="1021794"/>
            <a:ext cx="189905" cy="237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854631" y="1021794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Problem Statement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854631" y="1335048"/>
            <a:ext cx="13332619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Identifying the challenges students face in showcasing their capabilities.</a:t>
            </a:r>
            <a:endParaRPr lang="en-US" sz="950" dirty="0"/>
          </a:p>
        </p:txBody>
      </p:sp>
      <p:sp>
        <p:nvSpPr>
          <p:cNvPr id="7" name="Shape 5"/>
          <p:cNvSpPr/>
          <p:nvPr/>
        </p:nvSpPr>
        <p:spPr>
          <a:xfrm>
            <a:off x="443151" y="1790938"/>
            <a:ext cx="284917" cy="28491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90597" y="1814632"/>
            <a:ext cx="189905" cy="237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1450" dirty="0"/>
          </a:p>
        </p:txBody>
      </p:sp>
      <p:sp>
        <p:nvSpPr>
          <p:cNvPr id="9" name="Text 7"/>
          <p:cNvSpPr/>
          <p:nvPr/>
        </p:nvSpPr>
        <p:spPr>
          <a:xfrm>
            <a:off x="854631" y="1814632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Overview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854631" y="2127885"/>
            <a:ext cx="13332619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high-level look at our proposed solution and its objectives.</a:t>
            </a:r>
            <a:endParaRPr lang="en-US" sz="950" dirty="0"/>
          </a:p>
        </p:txBody>
      </p:sp>
      <p:sp>
        <p:nvSpPr>
          <p:cNvPr id="11" name="Shape 9"/>
          <p:cNvSpPr/>
          <p:nvPr/>
        </p:nvSpPr>
        <p:spPr>
          <a:xfrm>
            <a:off x="443151" y="2583775"/>
            <a:ext cx="284917" cy="28491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490597" y="2607469"/>
            <a:ext cx="189905" cy="237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854631" y="2607469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End Users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854631" y="2920722"/>
            <a:ext cx="13332619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Understanding who benefits most from this digital portfolio.</a:t>
            </a:r>
            <a:endParaRPr lang="en-US" sz="950" dirty="0"/>
          </a:p>
        </p:txBody>
      </p:sp>
      <p:sp>
        <p:nvSpPr>
          <p:cNvPr id="15" name="Shape 13"/>
          <p:cNvSpPr/>
          <p:nvPr/>
        </p:nvSpPr>
        <p:spPr>
          <a:xfrm>
            <a:off x="443151" y="3376613"/>
            <a:ext cx="284917" cy="28491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90597" y="3400306"/>
            <a:ext cx="189905" cy="237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854631" y="3400306"/>
            <a:ext cx="1991797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u="sng" dirty="0">
                <a:solidFill>
                  <a:srgbClr val="5E4CE6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Tools and Technologies</a:t>
            </a: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854631" y="3713559"/>
            <a:ext cx="13332619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essential building blocks behind our portfolio design.</a:t>
            </a:r>
            <a:endParaRPr lang="en-US" sz="950" dirty="0"/>
          </a:p>
        </p:txBody>
      </p:sp>
      <p:sp>
        <p:nvSpPr>
          <p:cNvPr id="19" name="Shape 17"/>
          <p:cNvSpPr/>
          <p:nvPr/>
        </p:nvSpPr>
        <p:spPr>
          <a:xfrm>
            <a:off x="443151" y="4169450"/>
            <a:ext cx="284917" cy="28491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490597" y="4193143"/>
            <a:ext cx="189905" cy="237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5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854631" y="4193143"/>
            <a:ext cx="2468166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Portfolio Design and Layout</a:t>
            </a:r>
            <a:endParaRPr lang="en-US" sz="1450" dirty="0"/>
          </a:p>
        </p:txBody>
      </p:sp>
      <p:sp>
        <p:nvSpPr>
          <p:cNvPr id="22" name="Text 20"/>
          <p:cNvSpPr/>
          <p:nvPr/>
        </p:nvSpPr>
        <p:spPr>
          <a:xfrm>
            <a:off x="854631" y="4506397"/>
            <a:ext cx="13332619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Exploring the aesthetics and user experience.</a:t>
            </a:r>
            <a:endParaRPr lang="en-US" sz="950" dirty="0"/>
          </a:p>
        </p:txBody>
      </p:sp>
      <p:sp>
        <p:nvSpPr>
          <p:cNvPr id="23" name="Shape 21"/>
          <p:cNvSpPr/>
          <p:nvPr/>
        </p:nvSpPr>
        <p:spPr>
          <a:xfrm>
            <a:off x="443151" y="4962287"/>
            <a:ext cx="284917" cy="28491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490597" y="4985980"/>
            <a:ext cx="189905" cy="237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6</a:t>
            </a:r>
            <a:endParaRPr lang="en-US" sz="1450" dirty="0"/>
          </a:p>
        </p:txBody>
      </p:sp>
      <p:sp>
        <p:nvSpPr>
          <p:cNvPr id="25" name="Text 23"/>
          <p:cNvSpPr/>
          <p:nvPr/>
        </p:nvSpPr>
        <p:spPr>
          <a:xfrm>
            <a:off x="854631" y="4985980"/>
            <a:ext cx="2371606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Features and Functionality</a:t>
            </a:r>
            <a:endParaRPr lang="en-US" sz="1450" dirty="0"/>
          </a:p>
        </p:txBody>
      </p:sp>
      <p:sp>
        <p:nvSpPr>
          <p:cNvPr id="26" name="Text 24"/>
          <p:cNvSpPr/>
          <p:nvPr/>
        </p:nvSpPr>
        <p:spPr>
          <a:xfrm>
            <a:off x="854631" y="5299234"/>
            <a:ext cx="13332619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Key capabilities that make our portfolio stand out.</a:t>
            </a:r>
            <a:endParaRPr lang="en-US" sz="950" dirty="0"/>
          </a:p>
        </p:txBody>
      </p:sp>
      <p:sp>
        <p:nvSpPr>
          <p:cNvPr id="27" name="Shape 25"/>
          <p:cNvSpPr/>
          <p:nvPr/>
        </p:nvSpPr>
        <p:spPr>
          <a:xfrm>
            <a:off x="443151" y="5755124"/>
            <a:ext cx="284917" cy="28491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490597" y="5778817"/>
            <a:ext cx="189905" cy="237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7</a:t>
            </a:r>
            <a:endParaRPr lang="en-US" sz="1450" dirty="0"/>
          </a:p>
        </p:txBody>
      </p:sp>
      <p:sp>
        <p:nvSpPr>
          <p:cNvPr id="29" name="Text 27"/>
          <p:cNvSpPr/>
          <p:nvPr/>
        </p:nvSpPr>
        <p:spPr>
          <a:xfrm>
            <a:off x="854631" y="5778817"/>
            <a:ext cx="2130981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Results and Screenshots</a:t>
            </a:r>
            <a:endParaRPr lang="en-US" sz="1450" dirty="0"/>
          </a:p>
        </p:txBody>
      </p:sp>
      <p:sp>
        <p:nvSpPr>
          <p:cNvPr id="30" name="Text 28"/>
          <p:cNvSpPr/>
          <p:nvPr/>
        </p:nvSpPr>
        <p:spPr>
          <a:xfrm>
            <a:off x="854631" y="6092071"/>
            <a:ext cx="13332619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visual demonstration of the portfolio in action.</a:t>
            </a:r>
            <a:endParaRPr lang="en-US" sz="950" dirty="0"/>
          </a:p>
        </p:txBody>
      </p:sp>
      <p:sp>
        <p:nvSpPr>
          <p:cNvPr id="31" name="Shape 29"/>
          <p:cNvSpPr/>
          <p:nvPr/>
        </p:nvSpPr>
        <p:spPr>
          <a:xfrm>
            <a:off x="443151" y="6547961"/>
            <a:ext cx="284917" cy="28491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490597" y="6571655"/>
            <a:ext cx="189905" cy="237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8</a:t>
            </a:r>
            <a:endParaRPr lang="en-US" sz="1450" dirty="0"/>
          </a:p>
        </p:txBody>
      </p:sp>
      <p:sp>
        <p:nvSpPr>
          <p:cNvPr id="33" name="Text 31"/>
          <p:cNvSpPr/>
          <p:nvPr/>
        </p:nvSpPr>
        <p:spPr>
          <a:xfrm>
            <a:off x="854631" y="6571655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Conclusion</a:t>
            </a:r>
            <a:endParaRPr lang="en-US" sz="1450" dirty="0"/>
          </a:p>
        </p:txBody>
      </p:sp>
      <p:sp>
        <p:nvSpPr>
          <p:cNvPr id="34" name="Text 32"/>
          <p:cNvSpPr/>
          <p:nvPr/>
        </p:nvSpPr>
        <p:spPr>
          <a:xfrm>
            <a:off x="854631" y="6884908"/>
            <a:ext cx="13332619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Summarizing key insights and future directions.</a:t>
            </a:r>
            <a:endParaRPr lang="en-US" sz="950" dirty="0"/>
          </a:p>
        </p:txBody>
      </p:sp>
      <p:sp>
        <p:nvSpPr>
          <p:cNvPr id="35" name="Shape 33"/>
          <p:cNvSpPr/>
          <p:nvPr/>
        </p:nvSpPr>
        <p:spPr>
          <a:xfrm>
            <a:off x="443151" y="7340798"/>
            <a:ext cx="284917" cy="284917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490597" y="7364492"/>
            <a:ext cx="189905" cy="237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9</a:t>
            </a:r>
            <a:endParaRPr lang="en-US" sz="1450" dirty="0"/>
          </a:p>
        </p:txBody>
      </p:sp>
      <p:sp>
        <p:nvSpPr>
          <p:cNvPr id="37" name="Text 35"/>
          <p:cNvSpPr/>
          <p:nvPr/>
        </p:nvSpPr>
        <p:spPr>
          <a:xfrm>
            <a:off x="854631" y="7364492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Github Link</a:t>
            </a:r>
            <a:endParaRPr lang="en-US" sz="1450" dirty="0"/>
          </a:p>
        </p:txBody>
      </p:sp>
      <p:sp>
        <p:nvSpPr>
          <p:cNvPr id="38" name="Text 36"/>
          <p:cNvSpPr/>
          <p:nvPr/>
        </p:nvSpPr>
        <p:spPr>
          <a:xfrm>
            <a:off x="854631" y="7677745"/>
            <a:ext cx="13332619" cy="202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Accessing the project's source code and resources.</a:t>
            </a:r>
            <a:endParaRPr lang="en-US" sz="9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0423" y="416838"/>
            <a:ext cx="11534418" cy="473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The Challenge: Bridging the Gap Between Talent and Opportunity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530423" y="1254085"/>
            <a:ext cx="6599873" cy="484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 today's competitive academic and professional landscape, students often struggle to effectively demonstrate their diverse skills and project work beyond traditional resumes and grades.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530423" y="1875234"/>
            <a:ext cx="6599873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Limited visibility of practical skills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530423" y="2170628"/>
            <a:ext cx="6599873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Difficulty in showcasing project-based learning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530423" y="2466023"/>
            <a:ext cx="6599873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Lack of a centralized, accessible platform for achievements</a:t>
            </a:r>
            <a:endParaRPr lang="en-US" sz="11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724" y="1288256"/>
            <a:ext cx="6599873" cy="659987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57714" y="8399621"/>
            <a:ext cx="13342263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"How do students truly stand out when a resume can only say so much?"</a:t>
            </a:r>
            <a:endParaRPr lang="en-US" sz="1150" dirty="0"/>
          </a:p>
        </p:txBody>
      </p:sp>
      <p:sp>
        <p:nvSpPr>
          <p:cNvPr id="9" name="Shape 6"/>
          <p:cNvSpPr/>
          <p:nvPr/>
        </p:nvSpPr>
        <p:spPr>
          <a:xfrm>
            <a:off x="530423" y="8229124"/>
            <a:ext cx="15240" cy="583406"/>
          </a:xfrm>
          <a:prstGeom prst="rect">
            <a:avLst/>
          </a:prstGeom>
          <a:solidFill>
            <a:srgbClr val="5E4CE6"/>
          </a:solidFill>
          <a:ln/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1022758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Overview: Your Dynamic Showcase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digital portfolio project aims to provide students with a modern, intuitive, and interactive platform to present their academic journey, practical skills, and creative endeavors.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88131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Centralized hub for all achievements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28338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Visually engaging and customizable layouts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68546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Easy sharing and accessibility for various stakeholders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200882"/>
            <a:ext cx="6342102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E4CE6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platform moves beyond static documents, offering a living testament to a student's growth and potential.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9608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3665"/>
            <a:ext cx="88188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Who Benefits? Our Key End Users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660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60" y="2908578"/>
            <a:ext cx="340162" cy="4252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29439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Students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434358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 build a professional online presence, track progress, and secure internships/jobs.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6884" y="28660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1955" y="2908578"/>
            <a:ext cx="340162" cy="42529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194000" y="2943939"/>
            <a:ext cx="30519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Employers &amp; Recruiters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8194000" y="3434358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 quickly assess practical skills, project experience, and a candidate's potential beyond the resume.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93790" y="461379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860" y="4656296"/>
            <a:ext cx="340162" cy="42529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530906" y="46916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Faculty &amp; Mentors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530906" y="5182076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 guide students, evaluate coursework, and showcase departmental achievements.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7456884" y="461379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1955" y="4656296"/>
            <a:ext cx="340162" cy="42529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8194000" y="46916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Parents &amp; Peers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8194000" y="5182076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 celebrate achievements and gain insights into academic and career paths.</a:t>
            </a:r>
            <a:endParaRPr lang="en-US" sz="1750" dirty="0"/>
          </a:p>
        </p:txBody>
      </p:sp>
      <p:sp>
        <p:nvSpPr>
          <p:cNvPr id="19" name="Text 13"/>
          <p:cNvSpPr/>
          <p:nvPr/>
        </p:nvSpPr>
        <p:spPr>
          <a:xfrm>
            <a:off x="793790" y="61630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Each user group gains unique value from an easily accessible and comprehensive digital record of student accomplishments.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8648" y="478274"/>
            <a:ext cx="8894802" cy="543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The Toolkit: Technologies Driving Our Vision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08648" y="1439108"/>
            <a:ext cx="6494383" cy="556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digital portfolio is built using a robust stack of modern web technologies, ensuring a dynamic, responsive, and secure user experience.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08648" y="2152055"/>
            <a:ext cx="6494383" cy="556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Frontend:</a:t>
            </a: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React.js for interactive UI, coupled with HTML5 and CSS3 for structure and styling.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08648" y="2769394"/>
            <a:ext cx="6494383" cy="556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Backend:</a:t>
            </a: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Node.js with Express.js for scalable API development and efficient data handling.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08648" y="3386733"/>
            <a:ext cx="6494383" cy="556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Database:</a:t>
            </a: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MongoDB for flexible, NoSQL data storage, perfect for diverse portfolio content.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08648" y="4004072"/>
            <a:ext cx="6494383" cy="5564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Version Control:</a:t>
            </a: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Git &amp; GitHub for collaborative development and project management.</a:t>
            </a:r>
            <a:endParaRPr lang="en-US" sz="13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4989" y="1478280"/>
            <a:ext cx="6494383" cy="6494383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534989" y="8168283"/>
            <a:ext cx="6494383" cy="222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0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combination provides a powerful foundation for a feature-rich and maintainable application.</a:t>
            </a:r>
            <a:endParaRPr lang="en-US" sz="10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201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Crafting the Experience: Portfolio Design &amp; Layout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7320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design philosophy prioritizes clarity, elegance, and user-centricity. The layout is intuitive, allowing students to effortlessly organize and customize their content, while ensuring a polished presentation for viewers.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754160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8224" y="398859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4137422"/>
            <a:ext cx="306110" cy="38266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48958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Clean Aesthetics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5386268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Minimalist design with a focus on content. Customizable themes and color palettes.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754160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51396" y="398859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562" y="4137422"/>
            <a:ext cx="306110" cy="38266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51396" y="48958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Responsive Layout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51396" y="5386268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Optimized for seamless viewing across desktops, tablets, and mobile devices.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754160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74568" y="398859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5E4CE6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1734" y="4137422"/>
            <a:ext cx="306110" cy="38266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4568" y="48958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Intuitive Navigation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74568" y="5386268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Easy drag-and-drop functionality for content arrangement and section reordering.</a:t>
            </a:r>
            <a:endParaRPr lang="en-US" sz="1750" dirty="0"/>
          </a:p>
        </p:txBody>
      </p:sp>
      <p:sp>
        <p:nvSpPr>
          <p:cNvPr id="19" name="Text 14"/>
          <p:cNvSpPr/>
          <p:nvPr/>
        </p:nvSpPr>
        <p:spPr>
          <a:xfrm>
            <a:off x="793790" y="696456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goal is to make the student's work shine, not to distract with overly complex interfaces.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12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Kavya Ramesh</cp:lastModifiedBy>
  <cp:revision>2</cp:revision>
  <dcterms:created xsi:type="dcterms:W3CDTF">2025-08-24T07:53:02Z</dcterms:created>
  <dcterms:modified xsi:type="dcterms:W3CDTF">2025-08-28T12:25:58Z</dcterms:modified>
</cp:coreProperties>
</file>